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61" autoAdjust="0"/>
  </p:normalViewPr>
  <p:slideViewPr>
    <p:cSldViewPr>
      <p:cViewPr varScale="1">
        <p:scale>
          <a:sx n="55" d="100"/>
          <a:sy n="55" d="100"/>
        </p:scale>
        <p:origin x="183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16-Jan-20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rrrrrrrrrrrrrrr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0315" y="-13692"/>
            <a:ext cx="9944315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-243408"/>
            <a:ext cx="1835696" cy="129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eu_flag_co_funded_pos_[rgb]_right.jpg"/>
          <p:cNvPicPr>
            <a:picLocks noGrp="1" noChangeAspect="1"/>
          </p:cNvPicPr>
          <p:nvPr isPhoto="1"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 userDrawn="1"/>
        </p:nvSpPr>
        <p:spPr>
          <a:xfrm>
            <a:off x="1874611" y="6211669"/>
            <a:ext cx="564616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/>
              <a:t> </a:t>
            </a:r>
            <a:r>
              <a:rPr lang="en-US" sz="1600" b="0" dirty="0"/>
              <a:t>Promoting youth employment in remote areas in Jordan -(Job Jo)</a:t>
            </a:r>
          </a:p>
          <a:p>
            <a:pPr algn="ctr"/>
            <a:r>
              <a:rPr lang="en-US" sz="1600" b="0" dirty="0"/>
              <a:t> 598428-EPP-1-2018-1-JO-EPPKA2-CBHE-JP </a:t>
            </a:r>
          </a:p>
        </p:txBody>
      </p:sp>
    </p:spTree>
    <p:extLst>
      <p:ext uri="{BB962C8B-B14F-4D97-AF65-F5344CB8AC3E}">
        <p14:creationId xmlns:p14="http://schemas.microsoft.com/office/powerpoint/2010/main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888888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6576" cy="88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4624"/>
            <a:ext cx="1475656" cy="104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E1AE-501F-4210-BF1B-6C6B99E8DE23}" type="datetimeFigureOut">
              <a:rPr lang="en-GB" smtClean="0"/>
              <a:pPr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94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Presentation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1) Evaluation Report – UCY Training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2) 2</a:t>
            </a:r>
            <a:r>
              <a:rPr lang="en-GB" baseline="30000" dirty="0"/>
              <a:t>nd</a:t>
            </a:r>
            <a:r>
              <a:rPr lang="en-GB" dirty="0"/>
              <a:t> Meeting Feedback: state point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3) Quality Plan</a:t>
            </a:r>
          </a:p>
        </p:txBody>
      </p:sp>
    </p:spTree>
    <p:extLst>
      <p:ext uri="{BB962C8B-B14F-4D97-AF65-F5344CB8AC3E}">
        <p14:creationId xmlns:p14="http://schemas.microsoft.com/office/powerpoint/2010/main" val="381893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</a:rPr>
              <a:t>1) Evaluation Report – UCY Training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548586E-2EAC-48B9-BC3A-EBB1C331B6CF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61457"/>
            <a:ext cx="7560840" cy="48965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3001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</a:rPr>
              <a:t>2) 2</a:t>
            </a:r>
            <a:r>
              <a:rPr lang="en-GB" sz="3600" baseline="30000" dirty="0">
                <a:solidFill>
                  <a:schemeClr val="bg1"/>
                </a:solidFill>
              </a:rPr>
              <a:t>nd</a:t>
            </a:r>
            <a:r>
              <a:rPr lang="en-GB" sz="3600" dirty="0">
                <a:solidFill>
                  <a:schemeClr val="bg1"/>
                </a:solidFill>
              </a:rPr>
              <a:t> Meeting Feedback: state point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4AEB9BCC-7F80-402C-93C9-FC975E0170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697922"/>
              </p:ext>
            </p:extLst>
          </p:nvPr>
        </p:nvGraphicFramePr>
        <p:xfrm>
          <a:off x="457200" y="1600200"/>
          <a:ext cx="8363272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4960">
                  <a:extLst>
                    <a:ext uri="{9D8B030D-6E8A-4147-A177-3AD203B41FA5}">
                      <a16:colId xmlns:a16="http://schemas.microsoft.com/office/drawing/2014/main" val="3634769485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4230449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dirty="0" err="1"/>
                        <a:t>Tasks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and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responsability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64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Training in UCY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26/11/2019</a:t>
                      </a:r>
                    </a:p>
                    <a:p>
                      <a:r>
                        <a:rPr lang="pt-PT" sz="2400" dirty="0"/>
                        <a:t>To</a:t>
                      </a:r>
                    </a:p>
                    <a:p>
                      <a:r>
                        <a:rPr lang="pt-PT" sz="2400" dirty="0"/>
                        <a:t>28/11/219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49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Template to CV and typical question for interview</a:t>
                      </a:r>
                      <a:endParaRPr lang="pt-PT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1/10/2019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035525"/>
                  </a:ext>
                </a:extLst>
              </a:tr>
            </a:tbl>
          </a:graphicData>
        </a:graphic>
      </p:graphicFrame>
      <p:sp>
        <p:nvSpPr>
          <p:cNvPr id="6" name="Estrela: 7 Pontos 5">
            <a:extLst>
              <a:ext uri="{FF2B5EF4-FFF2-40B4-BE49-F238E27FC236}">
                <a16:creationId xmlns:a16="http://schemas.microsoft.com/office/drawing/2014/main" id="{63AD095B-1DA1-45E1-BAFB-637A95F08B5E}"/>
              </a:ext>
            </a:extLst>
          </p:cNvPr>
          <p:cNvSpPr/>
          <p:nvPr/>
        </p:nvSpPr>
        <p:spPr>
          <a:xfrm>
            <a:off x="5950496" y="4917574"/>
            <a:ext cx="2736304" cy="1930226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Done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64201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</a:rPr>
              <a:t>2) 2</a:t>
            </a:r>
            <a:r>
              <a:rPr lang="en-GB" sz="3600" baseline="30000" dirty="0">
                <a:solidFill>
                  <a:schemeClr val="bg1"/>
                </a:solidFill>
              </a:rPr>
              <a:t>nd</a:t>
            </a:r>
            <a:r>
              <a:rPr lang="en-GB" sz="3600" dirty="0">
                <a:solidFill>
                  <a:schemeClr val="bg1"/>
                </a:solidFill>
              </a:rPr>
              <a:t> Meeting Feedback: state point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4AEB9BCC-7F80-402C-93C9-FC975E0170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308938"/>
              </p:ext>
            </p:extLst>
          </p:nvPr>
        </p:nvGraphicFramePr>
        <p:xfrm>
          <a:off x="457200" y="1600200"/>
          <a:ext cx="83632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3703">
                  <a:extLst>
                    <a:ext uri="{9D8B030D-6E8A-4147-A177-3AD203B41FA5}">
                      <a16:colId xmlns:a16="http://schemas.microsoft.com/office/drawing/2014/main" val="3634769485"/>
                    </a:ext>
                  </a:extLst>
                </a:gridCol>
                <a:gridCol w="1979569">
                  <a:extLst>
                    <a:ext uri="{9D8B030D-6E8A-4147-A177-3AD203B41FA5}">
                      <a16:colId xmlns:a16="http://schemas.microsoft.com/office/drawing/2014/main" val="14230449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dirty="0" err="1"/>
                        <a:t>Tasks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and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responsability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64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 plan has to be approved by MU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30/11/2019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49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 committee has to receive all information about the events related to the project from all partners in order to be able monitor the project. The name of a representative from the involved partner has to be sent to ISLA.  </a:t>
                      </a:r>
                      <a:endParaRPr lang="pt-PT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10/09/2019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035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sustainability plan has to be done by UJ and sent to MU and ISLA.</a:t>
                      </a:r>
                      <a:endParaRPr lang="pt-PT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30/11/2019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520927"/>
                  </a:ext>
                </a:extLst>
              </a:tr>
            </a:tbl>
          </a:graphicData>
        </a:graphic>
      </p:graphicFrame>
      <p:sp>
        <p:nvSpPr>
          <p:cNvPr id="5" name="Estrela: 7 Pontos 4">
            <a:extLst>
              <a:ext uri="{FF2B5EF4-FFF2-40B4-BE49-F238E27FC236}">
                <a16:creationId xmlns:a16="http://schemas.microsoft.com/office/drawing/2014/main" id="{209C049D-9660-4209-A27E-AA610ED35D81}"/>
              </a:ext>
            </a:extLst>
          </p:cNvPr>
          <p:cNvSpPr/>
          <p:nvPr/>
        </p:nvSpPr>
        <p:spPr>
          <a:xfrm>
            <a:off x="5950496" y="4917574"/>
            <a:ext cx="2736304" cy="1930226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Not</a:t>
            </a:r>
            <a:r>
              <a:rPr lang="pt-PT" dirty="0"/>
              <a:t> </a:t>
            </a:r>
            <a:r>
              <a:rPr lang="pt-PT" dirty="0" err="1"/>
              <a:t>yet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59646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</a:rPr>
              <a:t>2) 2</a:t>
            </a:r>
            <a:r>
              <a:rPr lang="en-GB" sz="3600" baseline="30000" dirty="0">
                <a:solidFill>
                  <a:schemeClr val="bg1"/>
                </a:solidFill>
              </a:rPr>
              <a:t>nd</a:t>
            </a:r>
            <a:r>
              <a:rPr lang="en-GB" sz="3600" dirty="0">
                <a:solidFill>
                  <a:schemeClr val="bg1"/>
                </a:solidFill>
              </a:rPr>
              <a:t> Meeting Feedback: state point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4AEB9BCC-7F80-402C-93C9-FC975E0170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90063"/>
              </p:ext>
            </p:extLst>
          </p:nvPr>
        </p:nvGraphicFramePr>
        <p:xfrm>
          <a:off x="457200" y="1600200"/>
          <a:ext cx="836327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3703">
                  <a:extLst>
                    <a:ext uri="{9D8B030D-6E8A-4147-A177-3AD203B41FA5}">
                      <a16:colId xmlns:a16="http://schemas.microsoft.com/office/drawing/2014/main" val="3634769485"/>
                    </a:ext>
                  </a:extLst>
                </a:gridCol>
                <a:gridCol w="1979569">
                  <a:extLst>
                    <a:ext uri="{9D8B030D-6E8A-4147-A177-3AD203B41FA5}">
                      <a16:colId xmlns:a16="http://schemas.microsoft.com/office/drawing/2014/main" val="14230449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dirty="0" err="1"/>
                        <a:t>Tasks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and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responsability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64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400" dirty="0" err="1"/>
                        <a:t>Networking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and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list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of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stakeholders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members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30/09/2019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49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400" dirty="0" err="1"/>
                        <a:t>Report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of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the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questionnaires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and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survey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30/09/2019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035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400" dirty="0" err="1"/>
                        <a:t>Table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of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all</a:t>
                      </a:r>
                      <a:r>
                        <a:rPr lang="pt-PT" sz="2400" dirty="0"/>
                        <a:t> dates </a:t>
                      </a:r>
                      <a:r>
                        <a:rPr lang="pt-PT" sz="2400" dirty="0" err="1"/>
                        <a:t>and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location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of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the</a:t>
                      </a:r>
                      <a:r>
                        <a:rPr lang="pt-PT" sz="2400" dirty="0"/>
                        <a:t> training </a:t>
                      </a:r>
                      <a:r>
                        <a:rPr lang="pt-PT" sz="2400" dirty="0" err="1"/>
                        <a:t>courses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15/11/2019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520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400" dirty="0" err="1"/>
                        <a:t>Peer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reviewing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the</a:t>
                      </a:r>
                      <a:r>
                        <a:rPr lang="pt-PT" sz="2400" dirty="0"/>
                        <a:t> training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 err="1"/>
                        <a:t>before</a:t>
                      </a:r>
                      <a:r>
                        <a:rPr lang="pt-PT" sz="2400" dirty="0"/>
                        <a:t> training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581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400" dirty="0"/>
                        <a:t>BSBN </a:t>
                      </a:r>
                      <a:r>
                        <a:rPr lang="pt-PT" sz="2400" dirty="0" err="1"/>
                        <a:t>equipment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/>
                        <a:t>30/11/2019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6531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PT" sz="2400" dirty="0" err="1"/>
                        <a:t>Capacity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Building</a:t>
                      </a:r>
                      <a:r>
                        <a:rPr lang="pt-PT" sz="2400" dirty="0"/>
                        <a:t> </a:t>
                      </a:r>
                      <a:r>
                        <a:rPr lang="pt-PT" sz="2400" dirty="0" err="1"/>
                        <a:t>Plan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30/11/2019</a:t>
                      </a:r>
                    </a:p>
                    <a:p>
                      <a:endParaRPr lang="pt-P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002869"/>
                  </a:ext>
                </a:extLst>
              </a:tr>
            </a:tbl>
          </a:graphicData>
        </a:graphic>
      </p:graphicFrame>
      <p:sp>
        <p:nvSpPr>
          <p:cNvPr id="6" name="Estrela: 7 Pontos 5">
            <a:extLst>
              <a:ext uri="{FF2B5EF4-FFF2-40B4-BE49-F238E27FC236}">
                <a16:creationId xmlns:a16="http://schemas.microsoft.com/office/drawing/2014/main" id="{47EAD567-113E-4E80-B210-EB8855E2EFDE}"/>
              </a:ext>
            </a:extLst>
          </p:cNvPr>
          <p:cNvSpPr/>
          <p:nvPr/>
        </p:nvSpPr>
        <p:spPr>
          <a:xfrm>
            <a:off x="5950496" y="4917574"/>
            <a:ext cx="2736304" cy="1930226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Not</a:t>
            </a:r>
            <a:r>
              <a:rPr lang="pt-PT" dirty="0"/>
              <a:t> </a:t>
            </a:r>
            <a:r>
              <a:rPr lang="pt-PT" dirty="0" err="1"/>
              <a:t>sure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5599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</a:rPr>
              <a:t>3) Quality Plan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62182E2-AC72-426A-A87A-28A79FB84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Approval of Quality Plan</a:t>
            </a:r>
          </a:p>
          <a:p>
            <a:pPr marL="0" indent="0">
              <a:buNone/>
            </a:pPr>
            <a:r>
              <a:rPr lang="en-US" dirty="0"/>
              <a:t>We would like to invite all members of Quality Committee to a brief reunion, after ISLA presentation</a:t>
            </a:r>
            <a:r>
              <a:rPr lang="pt-P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511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CAB09DE-20CE-4409-BFDD-19C927922057}"/>
</file>

<file path=customXml/itemProps2.xml><?xml version="1.0" encoding="utf-8"?>
<ds:datastoreItem xmlns:ds="http://schemas.openxmlformats.org/officeDocument/2006/customXml" ds:itemID="{B604F37B-9548-415D-B5A3-FB652ACF611A}"/>
</file>

<file path=customXml/itemProps3.xml><?xml version="1.0" encoding="utf-8"?>
<ds:datastoreItem xmlns:ds="http://schemas.openxmlformats.org/officeDocument/2006/customXml" ds:itemID="{DC6382AA-7C41-4CF1-AC30-1BE32BF8C19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219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Presentation Plan</vt:lpstr>
      <vt:lpstr>1) Evaluation Report – UCY Training </vt:lpstr>
      <vt:lpstr>2) 2nd Meeting Feedback: state point </vt:lpstr>
      <vt:lpstr>2) 2nd Meeting Feedback: state point </vt:lpstr>
      <vt:lpstr>2) 2nd Meeting Feedback: state point </vt:lpstr>
      <vt:lpstr>3) Quality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Home</cp:lastModifiedBy>
  <cp:revision>18</cp:revision>
  <dcterms:created xsi:type="dcterms:W3CDTF">2018-09-11T16:13:06Z</dcterms:created>
  <dcterms:modified xsi:type="dcterms:W3CDTF">2020-01-16T17:06:25Z</dcterms:modified>
</cp:coreProperties>
</file>